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552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8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444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668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956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7487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403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432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868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53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79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42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589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778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419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09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809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8C5D1AD-E3C5-4DA5-A237-B9233A3E281F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8D5-031A-4952-A614-0B8500017E4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6317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E64B3-F988-40BF-BEE0-2384F8C4E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57386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 </a:t>
            </a:r>
            <a:r>
              <a:rPr lang="ru-RU" dirty="0">
                <a:solidFill>
                  <a:srgbClr val="92D050"/>
                </a:solidFill>
              </a:rPr>
              <a:t>адресация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A61E9D-7C95-418F-9E03-94031523E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FFC000"/>
                </a:solidFill>
              </a:rPr>
              <a:t>Лекция </a:t>
            </a:r>
            <a:r>
              <a:rPr lang="en-US" dirty="0">
                <a:solidFill>
                  <a:srgbClr val="FFC000"/>
                </a:solidFill>
              </a:rPr>
              <a:t>4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1ACE0-993C-4E36-B777-8940E802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Сетевая и узловая часть </a:t>
            </a:r>
            <a:r>
              <a:rPr lang="en-US" dirty="0">
                <a:solidFill>
                  <a:srgbClr val="92D050"/>
                </a:solidFill>
              </a:rPr>
              <a:t>IP </a:t>
            </a:r>
            <a:r>
              <a:rPr lang="kk-KZ" dirty="0">
                <a:solidFill>
                  <a:srgbClr val="92D050"/>
                </a:solidFill>
              </a:rPr>
              <a:t>адреса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7EA60E4-04B2-470B-89BE-1DC8B695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kk-KZ" dirty="0"/>
              <a:t>адрес хоста подразделяется на сетевую и узловую части</a:t>
            </a:r>
          </a:p>
          <a:p>
            <a:r>
              <a:rPr lang="kk-KZ" dirty="0"/>
              <a:t>Маска подсети определяет</a:t>
            </a:r>
            <a:r>
              <a:rPr lang="ru-RU" dirty="0"/>
              <a:t>, где находится эта граница</a:t>
            </a:r>
          </a:p>
          <a:p>
            <a:r>
              <a:rPr lang="ru-RU" dirty="0"/>
              <a:t>Например, адрес хоста 192.168.10.15, и его маска подсети 255.255.255.0</a:t>
            </a:r>
          </a:p>
          <a:p>
            <a:r>
              <a:rPr lang="ru-RU" dirty="0"/>
              <a:t>Запишем </a:t>
            </a:r>
            <a:r>
              <a:rPr lang="en-US" dirty="0"/>
              <a:t>IP </a:t>
            </a:r>
            <a:r>
              <a:rPr lang="kk-KZ" dirty="0"/>
              <a:t>адрес и маску подсети в бинарной форме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4515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1F527-D4AA-4105-A96D-FC32E280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354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Маска подсети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B3CF63-ED0B-490E-B151-D70872380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540" y="1849267"/>
            <a:ext cx="9480550" cy="35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97FE9-041E-4AB6-9CB0-F8976536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Сетевая часть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E0301B-AC1B-4021-84DD-F68124E0B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13" y="1853248"/>
            <a:ext cx="8947150" cy="26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4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2B143-65D6-4D5D-ACE1-FA7EC045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1" y="242855"/>
            <a:ext cx="9921955" cy="86641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Локальная подсеть и маршрут трафика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40A80B-4503-4348-9920-245224B1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65881"/>
            <a:ext cx="10642600" cy="4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55F2E-7445-4018-8D0D-575CDF0D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92" y="272836"/>
            <a:ext cx="9427279" cy="101631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Локальная подсеть и маршрут трафика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E82B2DF-4BD1-4D5D-AA19-377D70E39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156" y="1891276"/>
            <a:ext cx="8947150" cy="30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2CF9-2B1C-4E7E-BC57-92FE1E04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Действующая маска подсети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9E065B-2C9B-4B6C-A603-14CB288D4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1853248"/>
            <a:ext cx="8947150" cy="35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5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61073-95CB-483F-9CB7-AAEEA61B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Часть хоста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3B3B62B-E8E9-4517-8EF6-B6F38C16E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104" y="1853248"/>
            <a:ext cx="9263063" cy="35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C602C-997B-487C-A269-E326F4FC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Адрес хоста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B11A84-8D23-4BC4-90D2-280EE04B5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92" y="1789806"/>
            <a:ext cx="9405938" cy="40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89D87-777B-4C23-96C1-EC48AD2A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Адрес сети </a:t>
            </a:r>
            <a:r>
              <a:rPr lang="en-US" dirty="0">
                <a:solidFill>
                  <a:srgbClr val="92D050"/>
                </a:solidFill>
              </a:rPr>
              <a:t>(Network ID)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C989417-BF53-46F3-982C-B94FFA1F8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13" y="1766261"/>
            <a:ext cx="8947150" cy="378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028E-40D6-4DF7-9F1F-A2C11C1F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668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Широковещательный адрес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9108149-4AA1-4BF3-9119-9438535BD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331" y="1549400"/>
            <a:ext cx="10227266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C05EC-6B45-49E5-B6AC-B9EAC637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IPv4 </a:t>
            </a:r>
            <a:r>
              <a:rPr lang="ru-RU" dirty="0">
                <a:solidFill>
                  <a:srgbClr val="92D050"/>
                </a:solidFill>
              </a:rPr>
              <a:t>адреса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B469E79-EC93-4627-8086-9C6E6DAC3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390" y="2052918"/>
            <a:ext cx="9120463" cy="4195481"/>
          </a:xfrm>
        </p:spPr>
        <p:txBody>
          <a:bodyPr/>
          <a:lstStyle/>
          <a:p>
            <a:r>
              <a:rPr lang="en-US" dirty="0"/>
              <a:t>IPv4 </a:t>
            </a:r>
            <a:r>
              <a:rPr lang="kk-KZ" dirty="0"/>
              <a:t>адрес состоит из </a:t>
            </a:r>
            <a:r>
              <a:rPr lang="ru-RU" dirty="0"/>
              <a:t>32 бит</a:t>
            </a:r>
          </a:p>
          <a:p>
            <a:r>
              <a:rPr lang="ru-RU" dirty="0"/>
              <a:t>Он записывается 4 октетами через разделитель – точку</a:t>
            </a:r>
          </a:p>
          <a:p>
            <a:r>
              <a:rPr lang="ru-RU" dirty="0"/>
              <a:t>Например, 192.168.10.15</a:t>
            </a:r>
          </a:p>
          <a:p>
            <a:r>
              <a:rPr lang="ru-RU" dirty="0"/>
              <a:t>Каждый октет состоит из 8 бит (4 на 8 = 32)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4569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C049C-6D65-4EE1-A9B0-F023C8BB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67122" cy="98633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Адреса хостов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34528BF-F062-4886-821E-C43C4708B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29" y="1665386"/>
            <a:ext cx="10295541" cy="42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839EC-EEF3-4F30-A586-0F6E5177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Статическая и динамическая адресация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5EF5165-00C1-412D-85A7-0E46FAE2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kk-KZ" dirty="0"/>
              <a:t>адрес обычно настраивается вручную на серверах, принтерах и таких сетевых устройствах, как коммутаторы и маршрутизаторы. </a:t>
            </a:r>
            <a:endParaRPr lang="en-US" dirty="0"/>
          </a:p>
          <a:p>
            <a:r>
              <a:rPr lang="kk-KZ" dirty="0"/>
              <a:t>На компьютерах адреса настраиваются автоматически с помощью протокола </a:t>
            </a:r>
            <a:r>
              <a:rPr lang="en-US" dirty="0"/>
              <a:t>DHCP (Dynamic Host Configuration Protocol)</a:t>
            </a:r>
          </a:p>
          <a:p>
            <a:r>
              <a:rPr lang="kk-KZ" dirty="0"/>
              <a:t>Для понимания логического подразделения на подсети необходимо понять бинарную </a:t>
            </a:r>
            <a:r>
              <a:rPr lang="en-US" dirty="0"/>
              <a:t>IP </a:t>
            </a:r>
            <a:r>
              <a:rPr lang="kk-KZ" dirty="0"/>
              <a:t>адресацию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2232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2CB1E-4CCB-4145-9A0E-91C95338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40" y="605118"/>
            <a:ext cx="9404723" cy="10120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IPv4 </a:t>
            </a:r>
            <a:r>
              <a:rPr lang="ru-RU" dirty="0">
                <a:solidFill>
                  <a:srgbClr val="92D050"/>
                </a:solidFill>
              </a:rPr>
              <a:t>адреса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EFC7A9-8A8F-4D73-8530-71F96A7C2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901" y="1947937"/>
            <a:ext cx="9296400" cy="31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CC572-9A59-4F0F-BB10-CAA2C855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Бинарное преобразование в октете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EFCFAB-B072-472D-8365-E55000876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53" y="1853248"/>
            <a:ext cx="8179404" cy="34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3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3B671-9A84-40E0-B999-6C62380A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27082" cy="104629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92D050"/>
                </a:solidFill>
              </a:rPr>
              <a:t>Бинарное преобразование второго октета</a:t>
            </a:r>
            <a:endParaRPr lang="ru-KZ" sz="3600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5F0506-4E07-4CA0-8715-A99DE4A6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60494"/>
            <a:ext cx="10227733" cy="45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5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FC159-8244-479A-AA75-EECE796B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22948" cy="118121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Преобразование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19021C3-168B-4279-8767-33E9AABD3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474" y="1853248"/>
            <a:ext cx="917058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7F3E0-75C4-4CFF-B178-888C4338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Маска подсети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C8020BF-F881-462E-8B8E-C8D56E3FA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установления границы между логическими узлами (подсетями), </a:t>
            </a:r>
            <a:r>
              <a:rPr lang="en-US" dirty="0"/>
              <a:t>IP </a:t>
            </a:r>
            <a:r>
              <a:rPr lang="kk-KZ" dirty="0"/>
              <a:t>адреса объединяются по маске подсети</a:t>
            </a:r>
          </a:p>
          <a:p>
            <a:r>
              <a:rPr lang="kk-KZ" dirty="0"/>
              <a:t>В дальнейшем будет разбор масок подсети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010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D75FF-7272-4734-AAA1-94A1CED5B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Маска подсети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3FA7DB-E584-426D-9FFE-504F83858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Хост может отправить данные напрямую другому хосту в одной подсети через коммутатор</a:t>
            </a:r>
          </a:p>
          <a:p>
            <a:r>
              <a:rPr lang="kk-KZ" dirty="0"/>
              <a:t>Для отправки трафика в другую подсеть используется маршрутизатор</a:t>
            </a:r>
          </a:p>
          <a:p>
            <a:r>
              <a:rPr lang="kk-KZ" dirty="0"/>
              <a:t>Хост должен знать</a:t>
            </a:r>
            <a:r>
              <a:rPr lang="ru-RU" dirty="0"/>
              <a:t>, находится ли узел в той же подсети или в другой</a:t>
            </a:r>
          </a:p>
          <a:p>
            <a:r>
              <a:rPr lang="ru-RU" dirty="0"/>
              <a:t>Для этого используется маска подсети</a:t>
            </a:r>
          </a:p>
          <a:p>
            <a:r>
              <a:rPr lang="ru-RU" dirty="0"/>
              <a:t>Маска подсети также состоит из 32 бит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65894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215</TotalTime>
  <Words>241</Words>
  <Application>Microsoft Office PowerPoint</Application>
  <PresentationFormat>Широкоэкранный</PresentationFormat>
  <Paragraphs>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Ион</vt:lpstr>
      <vt:lpstr>IP адресация</vt:lpstr>
      <vt:lpstr>IPv4 адреса</vt:lpstr>
      <vt:lpstr>Статическая и динамическая адресация</vt:lpstr>
      <vt:lpstr>IPv4 адреса</vt:lpstr>
      <vt:lpstr>Бинарное преобразование в октете</vt:lpstr>
      <vt:lpstr>Бинарное преобразование второго октета</vt:lpstr>
      <vt:lpstr>Преобразование</vt:lpstr>
      <vt:lpstr>Маска подсети</vt:lpstr>
      <vt:lpstr>Маска подсети</vt:lpstr>
      <vt:lpstr>Сетевая и узловая часть IP адреса</vt:lpstr>
      <vt:lpstr>Маска подсети</vt:lpstr>
      <vt:lpstr>Сетевая часть</vt:lpstr>
      <vt:lpstr>Локальная подсеть и маршрут трафика</vt:lpstr>
      <vt:lpstr>Локальная подсеть и маршрут трафика</vt:lpstr>
      <vt:lpstr>Действующая маска подсети</vt:lpstr>
      <vt:lpstr>Часть хоста</vt:lpstr>
      <vt:lpstr>Адрес хоста</vt:lpstr>
      <vt:lpstr>Адрес сети (Network ID)</vt:lpstr>
      <vt:lpstr>Широковещательный адрес</vt:lpstr>
      <vt:lpstr>Адреса хостов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Владислав Карюкин</dc:creator>
  <cp:lastModifiedBy>Владислав Карюкин</cp:lastModifiedBy>
  <cp:revision>26</cp:revision>
  <dcterms:created xsi:type="dcterms:W3CDTF">2022-01-13T16:55:49Z</dcterms:created>
  <dcterms:modified xsi:type="dcterms:W3CDTF">2023-01-15T07:46:46Z</dcterms:modified>
</cp:coreProperties>
</file>